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" d="100"/>
          <a:sy n="30" d="100"/>
        </p:scale>
        <p:origin x="-2368" y="-700"/>
      </p:cViewPr>
      <p:guideLst>
        <p:guide orient="horz" pos="25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512"/>
            <a:ext cx="777240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63440"/>
            <a:ext cx="640080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9567"/>
            <a:ext cx="205740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9567"/>
            <a:ext cx="601980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2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7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88280"/>
            <a:ext cx="777240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88057"/>
            <a:ext cx="77724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22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242"/>
            <a:ext cx="4038600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242"/>
            <a:ext cx="4038600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3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42136"/>
            <a:ext cx="4040188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609850"/>
            <a:ext cx="4040188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842136"/>
            <a:ext cx="4041775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609850"/>
            <a:ext cx="4041775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9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3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4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27660"/>
            <a:ext cx="300831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27661"/>
            <a:ext cx="5111751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22121"/>
            <a:ext cx="300831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60721"/>
            <a:ext cx="548640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5330"/>
            <a:ext cx="548640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40807"/>
            <a:ext cx="548640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5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0242"/>
            <a:ext cx="8229600" cy="5431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9CB7-4548-4053-A281-2354E85B7C35}" type="datetimeFigureOut">
              <a:rPr lang="en-US" smtClean="0"/>
              <a:t>6/9/2018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27621"/>
            <a:ext cx="2895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3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thumbs.dreamstime.com/z/two-fire-fighters-flames-51494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54" y="1782116"/>
            <a:ext cx="9193024" cy="569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57951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354" y="6934200"/>
            <a:ext cx="9172354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65721" y="1913860"/>
            <a:ext cx="535659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dirty="0" smtClean="0">
                <a:solidFill>
                  <a:schemeClr val="bg1"/>
                </a:solidFill>
              </a:rPr>
              <a:t>PRODUCTS      SERVICES       ABOUT US      CONTACT US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High Temperature Insulations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Aerogel Insulations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Fire </a:t>
            </a:r>
            <a:r>
              <a:rPr lang="en-US" dirty="0">
                <a:solidFill>
                  <a:schemeClr val="bg1"/>
                </a:solidFill>
              </a:rPr>
              <a:t>R</a:t>
            </a:r>
            <a:r>
              <a:rPr lang="en-US" dirty="0" smtClean="0">
                <a:solidFill>
                  <a:schemeClr val="bg1"/>
                </a:solidFill>
              </a:rPr>
              <a:t>esistant Fabrics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Aerodynamic Fabric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6273225"/>
            <a:ext cx="70505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33CC33"/>
                </a:solidFill>
              </a:rPr>
              <a:t>One possible concept for the home page</a:t>
            </a:r>
            <a:endParaRPr lang="en-US" sz="3200" b="1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637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3046</TotalTime>
  <Words>25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Miller</dc:creator>
  <cp:lastModifiedBy>Steve Miller</cp:lastModifiedBy>
  <cp:revision>18</cp:revision>
  <dcterms:created xsi:type="dcterms:W3CDTF">2018-06-02T00:24:36Z</dcterms:created>
  <dcterms:modified xsi:type="dcterms:W3CDTF">2018-06-11T14:56:57Z</dcterms:modified>
</cp:coreProperties>
</file>